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310" r:id="rId6"/>
    <p:sldId id="299" r:id="rId7"/>
    <p:sldId id="301" r:id="rId8"/>
    <p:sldId id="307" r:id="rId9"/>
    <p:sldId id="302" r:id="rId10"/>
    <p:sldId id="309" r:id="rId11"/>
    <p:sldId id="311" r:id="rId12"/>
    <p:sldId id="303" r:id="rId13"/>
    <p:sldId id="294" r:id="rId14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Verdana Pro" panose="020B06040202020202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76533"/>
    <a:srgbClr val="42322A"/>
    <a:srgbClr val="FFFFFF"/>
    <a:srgbClr val="663300"/>
    <a:srgbClr val="C0C0C0"/>
    <a:srgbClr val="EEECE1"/>
    <a:srgbClr val="005660"/>
    <a:srgbClr val="EAEAE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0CC3C-0BE7-4339-B3EC-2BA94FD4217D}" v="125" dt="2025-04-17T14:37:00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, Kymberli - FS, TN" userId="06b6ee38-ebc6-4385-9fcc-a7fd862cb62b" providerId="ADAL" clId="{1EF6E7A6-A615-4447-BE2E-C0A07AEBF876}"/>
    <pc:docChg chg="undo custSel addSld delSld modSld sldOrd modMainMaster">
      <pc:chgData name="Hoffman, Kymberli - FS, TN" userId="06b6ee38-ebc6-4385-9fcc-a7fd862cb62b" providerId="ADAL" clId="{1EF6E7A6-A615-4447-BE2E-C0A07AEBF876}" dt="2025-02-22T21:25:30.392" v="1269" actId="27636"/>
      <pc:docMkLst>
        <pc:docMk/>
      </pc:docMkLst>
      <pc:sldChg chg="modSp mod">
        <pc:chgData name="Hoffman, Kymberli - FS, TN" userId="06b6ee38-ebc6-4385-9fcc-a7fd862cb62b" providerId="ADAL" clId="{1EF6E7A6-A615-4447-BE2E-C0A07AEBF876}" dt="2025-02-07T20:35:54.449" v="68" actId="20577"/>
        <pc:sldMkLst>
          <pc:docMk/>
          <pc:sldMk cId="1417472136" sldId="256"/>
        </pc:sldMkLst>
        <pc:spChg chg="mod">
          <ac:chgData name="Hoffman, Kymberli - FS, TN" userId="06b6ee38-ebc6-4385-9fcc-a7fd862cb62b" providerId="ADAL" clId="{1EF6E7A6-A615-4447-BE2E-C0A07AEBF876}" dt="2025-02-07T20:35:54.449" v="68" actId="20577"/>
          <ac:spMkLst>
            <pc:docMk/>
            <pc:sldMk cId="1417472136" sldId="256"/>
            <ac:spMk id="2" creationId="{00000000-0000-0000-0000-000000000000}"/>
          </ac:spMkLst>
        </pc:spChg>
      </pc:sldChg>
      <pc:sldChg chg="del">
        <pc:chgData name="Hoffman, Kymberli - FS, TN" userId="06b6ee38-ebc6-4385-9fcc-a7fd862cb62b" providerId="ADAL" clId="{1EF6E7A6-A615-4447-BE2E-C0A07AEBF876}" dt="2025-02-07T21:00:07.528" v="116" actId="2696"/>
        <pc:sldMkLst>
          <pc:docMk/>
          <pc:sldMk cId="3802535933" sldId="288"/>
        </pc:sldMkLst>
      </pc:sldChg>
      <pc:sldChg chg="modSp mod">
        <pc:chgData name="Hoffman, Kymberli - FS, TN" userId="06b6ee38-ebc6-4385-9fcc-a7fd862cb62b" providerId="ADAL" clId="{1EF6E7A6-A615-4447-BE2E-C0A07AEBF876}" dt="2025-02-22T21:25:30.392" v="1269" actId="27636"/>
        <pc:sldMkLst>
          <pc:docMk/>
          <pc:sldMk cId="1765843581" sldId="294"/>
        </pc:sldMkLst>
        <pc:spChg chg="mod">
          <ac:chgData name="Hoffman, Kymberli - FS, TN" userId="06b6ee38-ebc6-4385-9fcc-a7fd862cb62b" providerId="ADAL" clId="{1EF6E7A6-A615-4447-BE2E-C0A07AEBF876}" dt="2025-02-22T21:25:30.392" v="1269" actId="27636"/>
          <ac:spMkLst>
            <pc:docMk/>
            <pc:sldMk cId="1765843581" sldId="294"/>
            <ac:spMk id="5" creationId="{3D48E016-1DF3-4268-9A61-5172395D0F52}"/>
          </ac:spMkLst>
        </pc:spChg>
      </pc:sldChg>
      <pc:sldChg chg="modSp mod">
        <pc:chgData name="Hoffman, Kymberli - FS, TN" userId="06b6ee38-ebc6-4385-9fcc-a7fd862cb62b" providerId="ADAL" clId="{1EF6E7A6-A615-4447-BE2E-C0A07AEBF876}" dt="2025-02-22T21:15:02.451" v="1000" actId="113"/>
        <pc:sldMkLst>
          <pc:docMk/>
          <pc:sldMk cId="3741095734" sldId="299"/>
        </pc:sldMkLst>
        <pc:spChg chg="mod">
          <ac:chgData name="Hoffman, Kymberli - FS, TN" userId="06b6ee38-ebc6-4385-9fcc-a7fd862cb62b" providerId="ADAL" clId="{1EF6E7A6-A615-4447-BE2E-C0A07AEBF876}" dt="2025-02-22T21:15:02.451" v="1000" actId="113"/>
          <ac:spMkLst>
            <pc:docMk/>
            <pc:sldMk cId="3741095734" sldId="299"/>
            <ac:spMk id="2" creationId="{5ACE5B62-DE56-EFC6-261C-BC6B7DB8A581}"/>
          </ac:spMkLst>
        </pc:spChg>
      </pc:sldChg>
      <pc:sldChg chg="del">
        <pc:chgData name="Hoffman, Kymberli - FS, TN" userId="06b6ee38-ebc6-4385-9fcc-a7fd862cb62b" providerId="ADAL" clId="{1EF6E7A6-A615-4447-BE2E-C0A07AEBF876}" dt="2025-02-17T22:27:24.121" v="831" actId="2696"/>
        <pc:sldMkLst>
          <pc:docMk/>
          <pc:sldMk cId="515767569" sldId="300"/>
        </pc:sldMkLst>
      </pc:sldChg>
      <pc:sldChg chg="modSp mod modAnim">
        <pc:chgData name="Hoffman, Kymberli - FS, TN" userId="06b6ee38-ebc6-4385-9fcc-a7fd862cb62b" providerId="ADAL" clId="{1EF6E7A6-A615-4447-BE2E-C0A07AEBF876}" dt="2025-02-22T21:14:49.765" v="997" actId="113"/>
        <pc:sldMkLst>
          <pc:docMk/>
          <pc:sldMk cId="4181128854" sldId="301"/>
        </pc:sldMkLst>
        <pc:spChg chg="mod">
          <ac:chgData name="Hoffman, Kymberli - FS, TN" userId="06b6ee38-ebc6-4385-9fcc-a7fd862cb62b" providerId="ADAL" clId="{1EF6E7A6-A615-4447-BE2E-C0A07AEBF876}" dt="2025-02-17T21:59:46.387" v="163" actId="20577"/>
          <ac:spMkLst>
            <pc:docMk/>
            <pc:sldMk cId="4181128854" sldId="301"/>
            <ac:spMk id="2" creationId="{A57B83CF-D07F-B88F-D92A-3B98355F8517}"/>
          </ac:spMkLst>
        </pc:spChg>
        <pc:spChg chg="mod">
          <ac:chgData name="Hoffman, Kymberli - FS, TN" userId="06b6ee38-ebc6-4385-9fcc-a7fd862cb62b" providerId="ADAL" clId="{1EF6E7A6-A615-4447-BE2E-C0A07AEBF876}" dt="2025-02-22T21:14:49.765" v="997" actId="113"/>
          <ac:spMkLst>
            <pc:docMk/>
            <pc:sldMk cId="4181128854" sldId="301"/>
            <ac:spMk id="3" creationId="{F6F45167-C2EE-EFE8-8DD8-F1FA3492956C}"/>
          </ac:spMkLst>
        </pc:spChg>
      </pc:sldChg>
      <pc:sldChg chg="addSp delSp modSp mod ord">
        <pc:chgData name="Hoffman, Kymberli - FS, TN" userId="06b6ee38-ebc6-4385-9fcc-a7fd862cb62b" providerId="ADAL" clId="{1EF6E7A6-A615-4447-BE2E-C0A07AEBF876}" dt="2025-02-17T22:23:40.626" v="830" actId="26606"/>
        <pc:sldMkLst>
          <pc:docMk/>
          <pc:sldMk cId="4050117200" sldId="302"/>
        </pc:sldMkLst>
        <pc:spChg chg="mod">
          <ac:chgData name="Hoffman, Kymberli - FS, TN" userId="06b6ee38-ebc6-4385-9fcc-a7fd862cb62b" providerId="ADAL" clId="{1EF6E7A6-A615-4447-BE2E-C0A07AEBF876}" dt="2025-02-17T22:23:40.626" v="830" actId="26606"/>
          <ac:spMkLst>
            <pc:docMk/>
            <pc:sldMk cId="4050117200" sldId="302"/>
            <ac:spMk id="4" creationId="{1164A020-600E-349E-62D4-441A327E7912}"/>
          </ac:spMkLst>
        </pc:spChg>
        <pc:graphicFrameChg chg="add">
          <ac:chgData name="Hoffman, Kymberli - FS, TN" userId="06b6ee38-ebc6-4385-9fcc-a7fd862cb62b" providerId="ADAL" clId="{1EF6E7A6-A615-4447-BE2E-C0A07AEBF876}" dt="2025-02-17T22:23:40.626" v="830" actId="26606"/>
          <ac:graphicFrameMkLst>
            <pc:docMk/>
            <pc:sldMk cId="4050117200" sldId="302"/>
            <ac:graphicFrameMk id="6" creationId="{2419730B-ECD0-2387-C8FD-4253E11A8679}"/>
          </ac:graphicFrameMkLst>
        </pc:graphicFrameChg>
      </pc:sldChg>
      <pc:sldChg chg="modSp mod modAnim">
        <pc:chgData name="Hoffman, Kymberli - FS, TN" userId="06b6ee38-ebc6-4385-9fcc-a7fd862cb62b" providerId="ADAL" clId="{1EF6E7A6-A615-4447-BE2E-C0A07AEBF876}" dt="2025-02-22T21:23:40.621" v="1267"/>
        <pc:sldMkLst>
          <pc:docMk/>
          <pc:sldMk cId="872529808" sldId="303"/>
        </pc:sldMkLst>
        <pc:spChg chg="mod">
          <ac:chgData name="Hoffman, Kymberli - FS, TN" userId="06b6ee38-ebc6-4385-9fcc-a7fd862cb62b" providerId="ADAL" clId="{1EF6E7A6-A615-4447-BE2E-C0A07AEBF876}" dt="2025-02-22T21:19:22.147" v="1108" actId="20577"/>
          <ac:spMkLst>
            <pc:docMk/>
            <pc:sldMk cId="872529808" sldId="303"/>
            <ac:spMk id="3" creationId="{E94CF8C1-1BCD-5891-FF58-0817EAD330D5}"/>
          </ac:spMkLst>
        </pc:spChg>
        <pc:spChg chg="mod">
          <ac:chgData name="Hoffman, Kymberli - FS, TN" userId="06b6ee38-ebc6-4385-9fcc-a7fd862cb62b" providerId="ADAL" clId="{1EF6E7A6-A615-4447-BE2E-C0A07AEBF876}" dt="2025-02-22T21:23:34.996" v="1266" actId="1076"/>
          <ac:spMkLst>
            <pc:docMk/>
            <pc:sldMk cId="872529808" sldId="303"/>
            <ac:spMk id="4" creationId="{6C8370BB-790D-806D-2551-9DCBD0C09AF0}"/>
          </ac:spMkLst>
        </pc:spChg>
      </pc:sldChg>
      <pc:sldChg chg="del">
        <pc:chgData name="Hoffman, Kymberli - FS, TN" userId="06b6ee38-ebc6-4385-9fcc-a7fd862cb62b" providerId="ADAL" clId="{1EF6E7A6-A615-4447-BE2E-C0A07AEBF876}" dt="2025-02-07T20:36:05.690" v="69" actId="2696"/>
        <pc:sldMkLst>
          <pc:docMk/>
          <pc:sldMk cId="2666848807" sldId="305"/>
        </pc:sldMkLst>
      </pc:sldChg>
      <pc:sldChg chg="del">
        <pc:chgData name="Hoffman, Kymberli - FS, TN" userId="06b6ee38-ebc6-4385-9fcc-a7fd862cb62b" providerId="ADAL" clId="{1EF6E7A6-A615-4447-BE2E-C0A07AEBF876}" dt="2025-02-22T20:45:19.186" v="966" actId="2696"/>
        <pc:sldMkLst>
          <pc:docMk/>
          <pc:sldMk cId="2059812114" sldId="306"/>
        </pc:sldMkLst>
      </pc:sldChg>
      <pc:sldChg chg="modSp add mod modAnim">
        <pc:chgData name="Hoffman, Kymberli - FS, TN" userId="06b6ee38-ebc6-4385-9fcc-a7fd862cb62b" providerId="ADAL" clId="{1EF6E7A6-A615-4447-BE2E-C0A07AEBF876}" dt="2025-02-22T21:14:41.499" v="996" actId="113"/>
        <pc:sldMkLst>
          <pc:docMk/>
          <pc:sldMk cId="1907684080" sldId="307"/>
        </pc:sldMkLst>
        <pc:spChg chg="mod">
          <ac:chgData name="Hoffman, Kymberli - FS, TN" userId="06b6ee38-ebc6-4385-9fcc-a7fd862cb62b" providerId="ADAL" clId="{1EF6E7A6-A615-4447-BE2E-C0A07AEBF876}" dt="2025-02-17T22:07:07.823" v="548" actId="20577"/>
          <ac:spMkLst>
            <pc:docMk/>
            <pc:sldMk cId="1907684080" sldId="307"/>
            <ac:spMk id="2" creationId="{D6B0DE06-B3FD-B43B-FE36-FB5E3A248E03}"/>
          </ac:spMkLst>
        </pc:spChg>
        <pc:spChg chg="mod">
          <ac:chgData name="Hoffman, Kymberli - FS, TN" userId="06b6ee38-ebc6-4385-9fcc-a7fd862cb62b" providerId="ADAL" clId="{1EF6E7A6-A615-4447-BE2E-C0A07AEBF876}" dt="2025-02-22T21:14:41.499" v="996" actId="113"/>
          <ac:spMkLst>
            <pc:docMk/>
            <pc:sldMk cId="1907684080" sldId="307"/>
            <ac:spMk id="3" creationId="{1355BB50-5848-F8A5-CE0B-349A794E2533}"/>
          </ac:spMkLst>
        </pc:spChg>
      </pc:sldChg>
      <pc:sldChg chg="add del">
        <pc:chgData name="Hoffman, Kymberli - FS, TN" userId="06b6ee38-ebc6-4385-9fcc-a7fd862cb62b" providerId="ADAL" clId="{1EF6E7A6-A615-4447-BE2E-C0A07AEBF876}" dt="2025-02-22T20:45:25.147" v="967" actId="2696"/>
        <pc:sldMkLst>
          <pc:docMk/>
          <pc:sldMk cId="1514976600" sldId="308"/>
        </pc:sldMkLst>
      </pc:sldChg>
      <pc:sldChg chg="modSp add mod ord">
        <pc:chgData name="Hoffman, Kymberli - FS, TN" userId="06b6ee38-ebc6-4385-9fcc-a7fd862cb62b" providerId="ADAL" clId="{1EF6E7A6-A615-4447-BE2E-C0A07AEBF876}" dt="2025-02-22T21:14:19.612" v="994" actId="255"/>
        <pc:sldMkLst>
          <pc:docMk/>
          <pc:sldMk cId="34982182" sldId="309"/>
        </pc:sldMkLst>
        <pc:spChg chg="mod">
          <ac:chgData name="Hoffman, Kymberli - FS, TN" userId="06b6ee38-ebc6-4385-9fcc-a7fd862cb62b" providerId="ADAL" clId="{1EF6E7A6-A615-4447-BE2E-C0A07AEBF876}" dt="2025-02-22T21:14:19.612" v="994" actId="255"/>
          <ac:spMkLst>
            <pc:docMk/>
            <pc:sldMk cId="34982182" sldId="309"/>
            <ac:spMk id="3" creationId="{EF173869-BB85-0DC9-9704-13477C4D667C}"/>
          </ac:spMkLst>
        </pc:spChg>
      </pc:sldChg>
      <pc:sldChg chg="addSp delSp modSp new mod ord">
        <pc:chgData name="Hoffman, Kymberli - FS, TN" userId="06b6ee38-ebc6-4385-9fcc-a7fd862cb62b" providerId="ADAL" clId="{1EF6E7A6-A615-4447-BE2E-C0A07AEBF876}" dt="2025-02-22T20:55:29.747" v="982" actId="14100"/>
        <pc:sldMkLst>
          <pc:docMk/>
          <pc:sldMk cId="3726606118" sldId="310"/>
        </pc:sldMkLst>
        <pc:spChg chg="mod">
          <ac:chgData name="Hoffman, Kymberli - FS, TN" userId="06b6ee38-ebc6-4385-9fcc-a7fd862cb62b" providerId="ADAL" clId="{1EF6E7A6-A615-4447-BE2E-C0A07AEBF876}" dt="2025-02-22T20:54:36.676" v="975" actId="255"/>
          <ac:spMkLst>
            <pc:docMk/>
            <pc:sldMk cId="3726606118" sldId="310"/>
            <ac:spMk id="3" creationId="{A3655860-3905-8B2C-7C43-6A378135E9AB}"/>
          </ac:spMkLst>
        </pc:spChg>
        <pc:spChg chg="add mod">
          <ac:chgData name="Hoffman, Kymberli - FS, TN" userId="06b6ee38-ebc6-4385-9fcc-a7fd862cb62b" providerId="ADAL" clId="{1EF6E7A6-A615-4447-BE2E-C0A07AEBF876}" dt="2025-02-22T20:55:06.144" v="979" actId="1076"/>
          <ac:spMkLst>
            <pc:docMk/>
            <pc:sldMk cId="3726606118" sldId="310"/>
            <ac:spMk id="5" creationId="{9B50F6C2-46CC-42AF-7DE6-2E510BBD5C5A}"/>
          </ac:spMkLst>
        </pc:spChg>
        <pc:picChg chg="add mod">
          <ac:chgData name="Hoffman, Kymberli - FS, TN" userId="06b6ee38-ebc6-4385-9fcc-a7fd862cb62b" providerId="ADAL" clId="{1EF6E7A6-A615-4447-BE2E-C0A07AEBF876}" dt="2025-02-22T20:54:46.195" v="977" actId="1076"/>
          <ac:picMkLst>
            <pc:docMk/>
            <pc:sldMk cId="3726606118" sldId="310"/>
            <ac:picMk id="4" creationId="{D9377BAE-837B-071C-40F4-96A7A0D4F601}"/>
          </ac:picMkLst>
        </pc:picChg>
        <pc:picChg chg="add mod">
          <ac:chgData name="Hoffman, Kymberli - FS, TN" userId="06b6ee38-ebc6-4385-9fcc-a7fd862cb62b" providerId="ADAL" clId="{1EF6E7A6-A615-4447-BE2E-C0A07AEBF876}" dt="2025-02-22T20:55:29.747" v="982" actId="14100"/>
          <ac:picMkLst>
            <pc:docMk/>
            <pc:sldMk cId="3726606118" sldId="310"/>
            <ac:picMk id="6" creationId="{B5DB44E3-DE16-52AB-3E75-C365CF0D10B8}"/>
          </ac:picMkLst>
        </pc:picChg>
      </pc:sldChg>
      <pc:sldChg chg="modSp add mod">
        <pc:chgData name="Hoffman, Kymberli - FS, TN" userId="06b6ee38-ebc6-4385-9fcc-a7fd862cb62b" providerId="ADAL" clId="{1EF6E7A6-A615-4447-BE2E-C0A07AEBF876}" dt="2025-02-22T21:09:29.968" v="989" actId="113"/>
        <pc:sldMkLst>
          <pc:docMk/>
          <pc:sldMk cId="2352126189" sldId="311"/>
        </pc:sldMkLst>
        <pc:spChg chg="mod">
          <ac:chgData name="Hoffman, Kymberli - FS, TN" userId="06b6ee38-ebc6-4385-9fcc-a7fd862cb62b" providerId="ADAL" clId="{1EF6E7A6-A615-4447-BE2E-C0A07AEBF876}" dt="2025-02-22T21:09:29.968" v="989" actId="113"/>
          <ac:spMkLst>
            <pc:docMk/>
            <pc:sldMk cId="2352126189" sldId="311"/>
            <ac:spMk id="3" creationId="{2908A185-8625-8FBD-F56F-8038BB3BA28B}"/>
          </ac:spMkLst>
        </pc:spChg>
      </pc:sldChg>
      <pc:sldMasterChg chg="modSp mod delSldLayout modSldLayout">
        <pc:chgData name="Hoffman, Kymberli - FS, TN" userId="06b6ee38-ebc6-4385-9fcc-a7fd862cb62b" providerId="ADAL" clId="{1EF6E7A6-A615-4447-BE2E-C0A07AEBF876}" dt="2025-02-07T21:00:07.528" v="116" actId="2696"/>
        <pc:sldMasterMkLst>
          <pc:docMk/>
          <pc:sldMasterMk cId="243136837" sldId="2147483651"/>
        </pc:sldMasterMkLst>
        <pc:spChg chg="mod">
          <ac:chgData name="Hoffman, Kymberli - FS, TN" userId="06b6ee38-ebc6-4385-9fcc-a7fd862cb62b" providerId="ADAL" clId="{1EF6E7A6-A615-4447-BE2E-C0A07AEBF876}" dt="2025-02-07T20:33:36.214" v="25"/>
          <ac:spMkLst>
            <pc:docMk/>
            <pc:sldMasterMk cId="243136837" sldId="2147483651"/>
            <ac:spMk id="2" creationId="{00000000-0000-0000-0000-000000000000}"/>
          </ac:spMkLst>
        </pc:spChg>
        <pc:spChg chg="mod">
          <ac:chgData name="Hoffman, Kymberli - FS, TN" userId="06b6ee38-ebc6-4385-9fcc-a7fd862cb62b" providerId="ADAL" clId="{1EF6E7A6-A615-4447-BE2E-C0A07AEBF876}" dt="2025-02-07T20:34:28.354" v="45" actId="20577"/>
          <ac:spMkLst>
            <pc:docMk/>
            <pc:sldMasterMk cId="243136837" sldId="2147483651"/>
            <ac:spMk id="8" creationId="{00000000-0000-0000-0000-000000000000}"/>
          </ac:spMkLst>
        </pc:spChg>
        <pc:sldLayoutChg chg="modSp">
          <pc:chgData name="Hoffman, Kymberli - FS, TN" userId="06b6ee38-ebc6-4385-9fcc-a7fd862cb62b" providerId="ADAL" clId="{1EF6E7A6-A615-4447-BE2E-C0A07AEBF876}" dt="2025-02-07T20:30:57.219" v="24" actId="20577"/>
          <pc:sldLayoutMkLst>
            <pc:docMk/>
            <pc:sldMasterMk cId="243136837" sldId="2147483651"/>
            <pc:sldLayoutMk cId="2490338925" sldId="2147483678"/>
          </pc:sldLayoutMkLst>
          <pc:spChg chg="mod">
            <ac:chgData name="Hoffman, Kymberli - FS, TN" userId="06b6ee38-ebc6-4385-9fcc-a7fd862cb62b" providerId="ADAL" clId="{1EF6E7A6-A615-4447-BE2E-C0A07AEBF876}" dt="2025-02-07T20:30:57.219" v="24" actId="20577"/>
            <ac:spMkLst>
              <pc:docMk/>
              <pc:sldMasterMk cId="243136837" sldId="2147483651"/>
              <pc:sldLayoutMk cId="2490338925" sldId="2147483678"/>
              <ac:spMk id="7" creationId="{506D4AF8-6B27-7929-B11F-764F2EAEF81E}"/>
            </ac:spMkLst>
          </pc:spChg>
        </pc:sldLayoutChg>
        <pc:sldLayoutChg chg="del">
          <pc:chgData name="Hoffman, Kymberli - FS, TN" userId="06b6ee38-ebc6-4385-9fcc-a7fd862cb62b" providerId="ADAL" clId="{1EF6E7A6-A615-4447-BE2E-C0A07AEBF876}" dt="2025-02-07T21:00:07.528" v="116" actId="2696"/>
          <pc:sldLayoutMkLst>
            <pc:docMk/>
            <pc:sldMasterMk cId="243136837" sldId="2147483651"/>
            <pc:sldLayoutMk cId="1575693919" sldId="2147483688"/>
          </pc:sldLayoutMkLst>
        </pc:sldLayoutChg>
      </pc:sldMasterChg>
    </pc:docChg>
  </pc:docChgLst>
  <pc:docChgLst>
    <pc:chgData name="Tallon, Megan - FS, UT" userId="08435311-64d8-442b-8959-b0670f77adda" providerId="ADAL" clId="{1020CC3C-0BE7-4339-B3EC-2BA94FD4217D}"/>
    <pc:docChg chg="undo custSel modSld">
      <pc:chgData name="Tallon, Megan - FS, UT" userId="08435311-64d8-442b-8959-b0670f77adda" providerId="ADAL" clId="{1020CC3C-0BE7-4339-B3EC-2BA94FD4217D}" dt="2025-04-17T14:37:00.954" v="124" actId="948"/>
      <pc:docMkLst>
        <pc:docMk/>
      </pc:docMkLst>
      <pc:sldChg chg="modSp mod">
        <pc:chgData name="Tallon, Megan - FS, UT" userId="08435311-64d8-442b-8959-b0670f77adda" providerId="ADAL" clId="{1020CC3C-0BE7-4339-B3EC-2BA94FD4217D}" dt="2025-04-17T14:36:05.732" v="121" actId="20577"/>
        <pc:sldMkLst>
          <pc:docMk/>
          <pc:sldMk cId="1765843581" sldId="294"/>
        </pc:sldMkLst>
        <pc:spChg chg="mod">
          <ac:chgData name="Tallon, Megan - FS, UT" userId="08435311-64d8-442b-8959-b0670f77adda" providerId="ADAL" clId="{1020CC3C-0BE7-4339-B3EC-2BA94FD4217D}" dt="2025-04-17T14:36:05.732" v="121" actId="20577"/>
          <ac:spMkLst>
            <pc:docMk/>
            <pc:sldMk cId="1765843581" sldId="294"/>
            <ac:spMk id="5" creationId="{3D48E016-1DF3-4268-9A61-5172395D0F52}"/>
          </ac:spMkLst>
        </pc:spChg>
      </pc:sldChg>
      <pc:sldChg chg="modSp mod">
        <pc:chgData name="Tallon, Megan - FS, UT" userId="08435311-64d8-442b-8959-b0670f77adda" providerId="ADAL" clId="{1020CC3C-0BE7-4339-B3EC-2BA94FD4217D}" dt="2025-04-17T14:37:00.954" v="124" actId="948"/>
        <pc:sldMkLst>
          <pc:docMk/>
          <pc:sldMk cId="3741095734" sldId="299"/>
        </pc:sldMkLst>
        <pc:spChg chg="mod">
          <ac:chgData name="Tallon, Megan - FS, UT" userId="08435311-64d8-442b-8959-b0670f77adda" providerId="ADAL" clId="{1020CC3C-0BE7-4339-B3EC-2BA94FD4217D}" dt="2025-04-17T14:37:00.954" v="124" actId="948"/>
          <ac:spMkLst>
            <pc:docMk/>
            <pc:sldMk cId="3741095734" sldId="299"/>
            <ac:spMk id="2" creationId="{5ACE5B62-DE56-EFC6-261C-BC6B7DB8A581}"/>
          </ac:spMkLst>
        </pc:spChg>
      </pc:sldChg>
      <pc:sldChg chg="modSp mod">
        <pc:chgData name="Tallon, Megan - FS, UT" userId="08435311-64d8-442b-8959-b0670f77adda" providerId="ADAL" clId="{1020CC3C-0BE7-4339-B3EC-2BA94FD4217D}" dt="2025-04-17T14:17:45.104" v="116" actId="122"/>
        <pc:sldMkLst>
          <pc:docMk/>
          <pc:sldMk cId="872529808" sldId="303"/>
        </pc:sldMkLst>
        <pc:spChg chg="mod">
          <ac:chgData name="Tallon, Megan - FS, UT" userId="08435311-64d8-442b-8959-b0670f77adda" providerId="ADAL" clId="{1020CC3C-0BE7-4339-B3EC-2BA94FD4217D}" dt="2025-04-17T14:17:45.104" v="116" actId="122"/>
          <ac:spMkLst>
            <pc:docMk/>
            <pc:sldMk cId="872529808" sldId="303"/>
            <ac:spMk id="3" creationId="{E94CF8C1-1BCD-5891-FF58-0817EAD330D5}"/>
          </ac:spMkLst>
        </pc:spChg>
      </pc:sldChg>
      <pc:sldChg chg="modSp mod">
        <pc:chgData name="Tallon, Megan - FS, UT" userId="08435311-64d8-442b-8959-b0670f77adda" providerId="ADAL" clId="{1020CC3C-0BE7-4339-B3EC-2BA94FD4217D}" dt="2025-04-17T14:16:57.776" v="105" actId="20577"/>
        <pc:sldMkLst>
          <pc:docMk/>
          <pc:sldMk cId="34982182" sldId="309"/>
        </pc:sldMkLst>
        <pc:spChg chg="mod">
          <ac:chgData name="Tallon, Megan - FS, UT" userId="08435311-64d8-442b-8959-b0670f77adda" providerId="ADAL" clId="{1020CC3C-0BE7-4339-B3EC-2BA94FD4217D}" dt="2025-04-17T14:16:57.776" v="105" actId="20577"/>
          <ac:spMkLst>
            <pc:docMk/>
            <pc:sldMk cId="34982182" sldId="309"/>
            <ac:spMk id="3" creationId="{EF173869-BB85-0DC9-9704-13477C4D667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57285-05E0-4123-BE53-F477A68FE7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507ECC-878A-49D7-A5C3-BCB4F9F51DB7}">
      <dgm:prSet/>
      <dgm:spPr/>
      <dgm:t>
        <a:bodyPr/>
        <a:lstStyle/>
        <a:p>
          <a:r>
            <a:rPr lang="en-US" b="1"/>
            <a:t>Steps to implement a routine incident fire dispatch</a:t>
          </a:r>
          <a:endParaRPr lang="en-US"/>
        </a:p>
      </dgm:t>
    </dgm:pt>
    <dgm:pt modelId="{FEDEDB89-A2B3-402B-827B-F7E490679FCE}" type="parTrans" cxnId="{5F979738-AA11-4E67-A3C8-F6108B496A0C}">
      <dgm:prSet/>
      <dgm:spPr/>
      <dgm:t>
        <a:bodyPr/>
        <a:lstStyle/>
        <a:p>
          <a:endParaRPr lang="en-US"/>
        </a:p>
      </dgm:t>
    </dgm:pt>
    <dgm:pt modelId="{73A4C098-DBB1-4BE0-9969-F332E3049059}" type="sibTrans" cxnId="{5F979738-AA11-4E67-A3C8-F6108B496A0C}">
      <dgm:prSet/>
      <dgm:spPr/>
      <dgm:t>
        <a:bodyPr/>
        <a:lstStyle/>
        <a:p>
          <a:endParaRPr lang="en-US"/>
        </a:p>
      </dgm:t>
    </dgm:pt>
    <dgm:pt modelId="{D0940E33-3E5D-43CA-9851-149E3D22BA72}">
      <dgm:prSet/>
      <dgm:spPr/>
      <dgm:t>
        <a:bodyPr/>
        <a:lstStyle/>
        <a:p>
          <a:r>
            <a:rPr lang="en-US" b="1"/>
            <a:t>New fire Incident report</a:t>
          </a:r>
          <a:endParaRPr lang="en-US"/>
        </a:p>
      </dgm:t>
    </dgm:pt>
    <dgm:pt modelId="{0EDEDE9E-D3C1-4E4E-B53E-D67C5CABC419}" type="parTrans" cxnId="{22E87CBF-E7F8-421B-A8E7-439B986D2E58}">
      <dgm:prSet/>
      <dgm:spPr/>
      <dgm:t>
        <a:bodyPr/>
        <a:lstStyle/>
        <a:p>
          <a:endParaRPr lang="en-US"/>
        </a:p>
      </dgm:t>
    </dgm:pt>
    <dgm:pt modelId="{4D41043B-FBC5-4386-B6E1-1ACFF3D5FE98}" type="sibTrans" cxnId="{22E87CBF-E7F8-421B-A8E7-439B986D2E58}">
      <dgm:prSet/>
      <dgm:spPr/>
      <dgm:t>
        <a:bodyPr/>
        <a:lstStyle/>
        <a:p>
          <a:endParaRPr lang="en-US"/>
        </a:p>
      </dgm:t>
    </dgm:pt>
    <dgm:pt modelId="{297E0413-7B73-4104-BA3B-93B82B85810F}">
      <dgm:prSet/>
      <dgm:spPr/>
      <dgm:t>
        <a:bodyPr/>
        <a:lstStyle/>
        <a:p>
          <a:r>
            <a:rPr lang="en-US" b="1"/>
            <a:t>Resource mobilization</a:t>
          </a:r>
          <a:endParaRPr lang="en-US"/>
        </a:p>
      </dgm:t>
    </dgm:pt>
    <dgm:pt modelId="{AC5A6CA0-39C8-42B2-BE30-A18FD795121E}" type="parTrans" cxnId="{D1E46C92-2A75-4794-9AA9-8D1DE341B8A9}">
      <dgm:prSet/>
      <dgm:spPr/>
      <dgm:t>
        <a:bodyPr/>
        <a:lstStyle/>
        <a:p>
          <a:endParaRPr lang="en-US"/>
        </a:p>
      </dgm:t>
    </dgm:pt>
    <dgm:pt modelId="{FA86D332-6300-4707-9F9D-D7F5F50C42BF}" type="sibTrans" cxnId="{D1E46C92-2A75-4794-9AA9-8D1DE341B8A9}">
      <dgm:prSet/>
      <dgm:spPr/>
      <dgm:t>
        <a:bodyPr/>
        <a:lstStyle/>
        <a:p>
          <a:endParaRPr lang="en-US"/>
        </a:p>
      </dgm:t>
    </dgm:pt>
    <dgm:pt modelId="{72708D09-F2A3-4B67-8D7C-503FED1D8BE4}">
      <dgm:prSet/>
      <dgm:spPr/>
      <dgm:t>
        <a:bodyPr/>
        <a:lstStyle/>
        <a:p>
          <a:r>
            <a:rPr lang="en-US" b="1"/>
            <a:t>Incident duties</a:t>
          </a:r>
          <a:endParaRPr lang="en-US"/>
        </a:p>
      </dgm:t>
    </dgm:pt>
    <dgm:pt modelId="{8384D83E-94D3-45CD-ACE0-FBD7F6FDA62B}" type="parTrans" cxnId="{78E2D2FF-1DE2-413A-A382-CC2B0DECD4E3}">
      <dgm:prSet/>
      <dgm:spPr/>
      <dgm:t>
        <a:bodyPr/>
        <a:lstStyle/>
        <a:p>
          <a:endParaRPr lang="en-US"/>
        </a:p>
      </dgm:t>
    </dgm:pt>
    <dgm:pt modelId="{68B60478-DA3F-41EC-A9DC-4E0532DA2E76}" type="sibTrans" cxnId="{78E2D2FF-1DE2-413A-A382-CC2B0DECD4E3}">
      <dgm:prSet/>
      <dgm:spPr/>
      <dgm:t>
        <a:bodyPr/>
        <a:lstStyle/>
        <a:p>
          <a:endParaRPr lang="en-US"/>
        </a:p>
      </dgm:t>
    </dgm:pt>
    <dgm:pt modelId="{FE3BFC7D-793F-4DE5-BD81-E709F1FD05E6}">
      <dgm:prSet/>
      <dgm:spPr/>
      <dgm:t>
        <a:bodyPr/>
        <a:lstStyle/>
        <a:p>
          <a:r>
            <a:rPr lang="en-US" b="1"/>
            <a:t>Incident/resource demobilization</a:t>
          </a:r>
          <a:endParaRPr lang="en-US"/>
        </a:p>
      </dgm:t>
    </dgm:pt>
    <dgm:pt modelId="{76BBB0F4-5E66-41EC-8C58-D1A1538B9D47}" type="parTrans" cxnId="{0F6CFE48-398A-468E-8203-84657A4425FE}">
      <dgm:prSet/>
      <dgm:spPr/>
      <dgm:t>
        <a:bodyPr/>
        <a:lstStyle/>
        <a:p>
          <a:endParaRPr lang="en-US"/>
        </a:p>
      </dgm:t>
    </dgm:pt>
    <dgm:pt modelId="{9829B158-CB82-4D0B-A479-CD54BF6CB99E}" type="sibTrans" cxnId="{0F6CFE48-398A-468E-8203-84657A4425FE}">
      <dgm:prSet/>
      <dgm:spPr/>
      <dgm:t>
        <a:bodyPr/>
        <a:lstStyle/>
        <a:p>
          <a:endParaRPr lang="en-US"/>
        </a:p>
      </dgm:t>
    </dgm:pt>
    <dgm:pt modelId="{A56F3798-DA8D-489E-A272-1A9A822B0E3D}" type="pres">
      <dgm:prSet presAssocID="{77657285-05E0-4123-BE53-F477A68FE73C}" presName="vert0" presStyleCnt="0">
        <dgm:presLayoutVars>
          <dgm:dir/>
          <dgm:animOne val="branch"/>
          <dgm:animLvl val="lvl"/>
        </dgm:presLayoutVars>
      </dgm:prSet>
      <dgm:spPr/>
    </dgm:pt>
    <dgm:pt modelId="{E23D74BE-859C-437F-9ECF-EDCFDD37E398}" type="pres">
      <dgm:prSet presAssocID="{AD507ECC-878A-49D7-A5C3-BCB4F9F51DB7}" presName="thickLine" presStyleLbl="alignNode1" presStyleIdx="0" presStyleCnt="1"/>
      <dgm:spPr/>
    </dgm:pt>
    <dgm:pt modelId="{CB9CB3CE-D656-42D6-B7ED-F1455F422F3D}" type="pres">
      <dgm:prSet presAssocID="{AD507ECC-878A-49D7-A5C3-BCB4F9F51DB7}" presName="horz1" presStyleCnt="0"/>
      <dgm:spPr/>
    </dgm:pt>
    <dgm:pt modelId="{5C23494E-50A9-4F69-8339-81A929DA11D1}" type="pres">
      <dgm:prSet presAssocID="{AD507ECC-878A-49D7-A5C3-BCB4F9F51DB7}" presName="tx1" presStyleLbl="revTx" presStyleIdx="0" presStyleCnt="5"/>
      <dgm:spPr/>
    </dgm:pt>
    <dgm:pt modelId="{B5B51BB4-8AB8-4E53-B4F1-CEA6E69D56CA}" type="pres">
      <dgm:prSet presAssocID="{AD507ECC-878A-49D7-A5C3-BCB4F9F51DB7}" presName="vert1" presStyleCnt="0"/>
      <dgm:spPr/>
    </dgm:pt>
    <dgm:pt modelId="{46633888-8DA5-4FCF-9BCC-2E4B22A91B2E}" type="pres">
      <dgm:prSet presAssocID="{D0940E33-3E5D-43CA-9851-149E3D22BA72}" presName="vertSpace2a" presStyleCnt="0"/>
      <dgm:spPr/>
    </dgm:pt>
    <dgm:pt modelId="{55C120CB-F4F4-450E-AA33-4A3F86962704}" type="pres">
      <dgm:prSet presAssocID="{D0940E33-3E5D-43CA-9851-149E3D22BA72}" presName="horz2" presStyleCnt="0"/>
      <dgm:spPr/>
    </dgm:pt>
    <dgm:pt modelId="{3B382356-BB60-4830-998A-C191C7C55AD8}" type="pres">
      <dgm:prSet presAssocID="{D0940E33-3E5D-43CA-9851-149E3D22BA72}" presName="horzSpace2" presStyleCnt="0"/>
      <dgm:spPr/>
    </dgm:pt>
    <dgm:pt modelId="{4C7812CB-B48E-418A-897D-42793C0FC5BC}" type="pres">
      <dgm:prSet presAssocID="{D0940E33-3E5D-43CA-9851-149E3D22BA72}" presName="tx2" presStyleLbl="revTx" presStyleIdx="1" presStyleCnt="5"/>
      <dgm:spPr/>
    </dgm:pt>
    <dgm:pt modelId="{0D30789F-A41D-48D6-ACCF-F5DAE8BA1268}" type="pres">
      <dgm:prSet presAssocID="{D0940E33-3E5D-43CA-9851-149E3D22BA72}" presName="vert2" presStyleCnt="0"/>
      <dgm:spPr/>
    </dgm:pt>
    <dgm:pt modelId="{EAD48963-EC43-450F-A47A-3943825B5A9F}" type="pres">
      <dgm:prSet presAssocID="{D0940E33-3E5D-43CA-9851-149E3D22BA72}" presName="thinLine2b" presStyleLbl="callout" presStyleIdx="0" presStyleCnt="4"/>
      <dgm:spPr/>
    </dgm:pt>
    <dgm:pt modelId="{70DB5A11-4463-4566-962F-51CAF508627F}" type="pres">
      <dgm:prSet presAssocID="{D0940E33-3E5D-43CA-9851-149E3D22BA72}" presName="vertSpace2b" presStyleCnt="0"/>
      <dgm:spPr/>
    </dgm:pt>
    <dgm:pt modelId="{399C43B6-E460-4F4F-9E10-1D9D2A160147}" type="pres">
      <dgm:prSet presAssocID="{297E0413-7B73-4104-BA3B-93B82B85810F}" presName="horz2" presStyleCnt="0"/>
      <dgm:spPr/>
    </dgm:pt>
    <dgm:pt modelId="{2A97AC92-4252-4DE6-9907-1FCFA66DEEAA}" type="pres">
      <dgm:prSet presAssocID="{297E0413-7B73-4104-BA3B-93B82B85810F}" presName="horzSpace2" presStyleCnt="0"/>
      <dgm:spPr/>
    </dgm:pt>
    <dgm:pt modelId="{1BAE9800-6278-4172-9890-57513150935C}" type="pres">
      <dgm:prSet presAssocID="{297E0413-7B73-4104-BA3B-93B82B85810F}" presName="tx2" presStyleLbl="revTx" presStyleIdx="2" presStyleCnt="5"/>
      <dgm:spPr/>
    </dgm:pt>
    <dgm:pt modelId="{F9C34724-252D-4576-8900-81ECFF45D820}" type="pres">
      <dgm:prSet presAssocID="{297E0413-7B73-4104-BA3B-93B82B85810F}" presName="vert2" presStyleCnt="0"/>
      <dgm:spPr/>
    </dgm:pt>
    <dgm:pt modelId="{607AD5D2-0A0A-4920-98C6-B02353C74F50}" type="pres">
      <dgm:prSet presAssocID="{297E0413-7B73-4104-BA3B-93B82B85810F}" presName="thinLine2b" presStyleLbl="callout" presStyleIdx="1" presStyleCnt="4"/>
      <dgm:spPr/>
    </dgm:pt>
    <dgm:pt modelId="{33A31C74-4DEA-4652-84F1-51ACD861F085}" type="pres">
      <dgm:prSet presAssocID="{297E0413-7B73-4104-BA3B-93B82B85810F}" presName="vertSpace2b" presStyleCnt="0"/>
      <dgm:spPr/>
    </dgm:pt>
    <dgm:pt modelId="{0BCC2345-D1A1-42DE-8514-082D93E31D6F}" type="pres">
      <dgm:prSet presAssocID="{72708D09-F2A3-4B67-8D7C-503FED1D8BE4}" presName="horz2" presStyleCnt="0"/>
      <dgm:spPr/>
    </dgm:pt>
    <dgm:pt modelId="{83F0827B-7F82-43B4-972D-4C0163BA42E9}" type="pres">
      <dgm:prSet presAssocID="{72708D09-F2A3-4B67-8D7C-503FED1D8BE4}" presName="horzSpace2" presStyleCnt="0"/>
      <dgm:spPr/>
    </dgm:pt>
    <dgm:pt modelId="{644B1D6F-3997-4CAC-9C1F-456D8047AB41}" type="pres">
      <dgm:prSet presAssocID="{72708D09-F2A3-4B67-8D7C-503FED1D8BE4}" presName="tx2" presStyleLbl="revTx" presStyleIdx="3" presStyleCnt="5"/>
      <dgm:spPr/>
    </dgm:pt>
    <dgm:pt modelId="{2C63E719-6CD5-4E2A-BA06-3FD77B8C392C}" type="pres">
      <dgm:prSet presAssocID="{72708D09-F2A3-4B67-8D7C-503FED1D8BE4}" presName="vert2" presStyleCnt="0"/>
      <dgm:spPr/>
    </dgm:pt>
    <dgm:pt modelId="{4D1B6CF8-0D82-4801-880A-2AA7514223D1}" type="pres">
      <dgm:prSet presAssocID="{72708D09-F2A3-4B67-8D7C-503FED1D8BE4}" presName="thinLine2b" presStyleLbl="callout" presStyleIdx="2" presStyleCnt="4"/>
      <dgm:spPr/>
    </dgm:pt>
    <dgm:pt modelId="{F1C418E9-FC06-472B-AE7A-150513DE5E3B}" type="pres">
      <dgm:prSet presAssocID="{72708D09-F2A3-4B67-8D7C-503FED1D8BE4}" presName="vertSpace2b" presStyleCnt="0"/>
      <dgm:spPr/>
    </dgm:pt>
    <dgm:pt modelId="{C1736C04-2B43-46A1-B8B4-24DDE9CC4EE5}" type="pres">
      <dgm:prSet presAssocID="{FE3BFC7D-793F-4DE5-BD81-E709F1FD05E6}" presName="horz2" presStyleCnt="0"/>
      <dgm:spPr/>
    </dgm:pt>
    <dgm:pt modelId="{861632A0-9350-486D-B425-F0E299F15140}" type="pres">
      <dgm:prSet presAssocID="{FE3BFC7D-793F-4DE5-BD81-E709F1FD05E6}" presName="horzSpace2" presStyleCnt="0"/>
      <dgm:spPr/>
    </dgm:pt>
    <dgm:pt modelId="{E7D0AFC0-66EC-46D6-B303-47C4863D2084}" type="pres">
      <dgm:prSet presAssocID="{FE3BFC7D-793F-4DE5-BD81-E709F1FD05E6}" presName="tx2" presStyleLbl="revTx" presStyleIdx="4" presStyleCnt="5"/>
      <dgm:spPr/>
    </dgm:pt>
    <dgm:pt modelId="{C6E953D6-CDA0-4168-8178-AAA961FDBDE6}" type="pres">
      <dgm:prSet presAssocID="{FE3BFC7D-793F-4DE5-BD81-E709F1FD05E6}" presName="vert2" presStyleCnt="0"/>
      <dgm:spPr/>
    </dgm:pt>
    <dgm:pt modelId="{4F4EDAE6-3A80-4E12-98AF-145F963D27A7}" type="pres">
      <dgm:prSet presAssocID="{FE3BFC7D-793F-4DE5-BD81-E709F1FD05E6}" presName="thinLine2b" presStyleLbl="callout" presStyleIdx="3" presStyleCnt="4"/>
      <dgm:spPr/>
    </dgm:pt>
    <dgm:pt modelId="{B664F3FE-D42D-47EA-9162-6F6BE8E08ADC}" type="pres">
      <dgm:prSet presAssocID="{FE3BFC7D-793F-4DE5-BD81-E709F1FD05E6}" presName="vertSpace2b" presStyleCnt="0"/>
      <dgm:spPr/>
    </dgm:pt>
  </dgm:ptLst>
  <dgm:cxnLst>
    <dgm:cxn modelId="{0C302C13-3018-429D-BF59-7D6ACBBD1932}" type="presOf" srcId="{72708D09-F2A3-4B67-8D7C-503FED1D8BE4}" destId="{644B1D6F-3997-4CAC-9C1F-456D8047AB41}" srcOrd="0" destOrd="0" presId="urn:microsoft.com/office/officeart/2008/layout/LinedList"/>
    <dgm:cxn modelId="{5F979738-AA11-4E67-A3C8-F6108B496A0C}" srcId="{77657285-05E0-4123-BE53-F477A68FE73C}" destId="{AD507ECC-878A-49D7-A5C3-BCB4F9F51DB7}" srcOrd="0" destOrd="0" parTransId="{FEDEDB89-A2B3-402B-827B-F7E490679FCE}" sibTransId="{73A4C098-DBB1-4BE0-9969-F332E3049059}"/>
    <dgm:cxn modelId="{434B4B63-E8F8-45FE-B277-65DF04BB093E}" type="presOf" srcId="{297E0413-7B73-4104-BA3B-93B82B85810F}" destId="{1BAE9800-6278-4172-9890-57513150935C}" srcOrd="0" destOrd="0" presId="urn:microsoft.com/office/officeart/2008/layout/LinedList"/>
    <dgm:cxn modelId="{0F6CFE48-398A-468E-8203-84657A4425FE}" srcId="{AD507ECC-878A-49D7-A5C3-BCB4F9F51DB7}" destId="{FE3BFC7D-793F-4DE5-BD81-E709F1FD05E6}" srcOrd="3" destOrd="0" parTransId="{76BBB0F4-5E66-41EC-8C58-D1A1538B9D47}" sibTransId="{9829B158-CB82-4D0B-A479-CD54BF6CB99E}"/>
    <dgm:cxn modelId="{615F8A78-D535-4418-82FC-B44056B6A13F}" type="presOf" srcId="{AD507ECC-878A-49D7-A5C3-BCB4F9F51DB7}" destId="{5C23494E-50A9-4F69-8339-81A929DA11D1}" srcOrd="0" destOrd="0" presId="urn:microsoft.com/office/officeart/2008/layout/LinedList"/>
    <dgm:cxn modelId="{D1E46C92-2A75-4794-9AA9-8D1DE341B8A9}" srcId="{AD507ECC-878A-49D7-A5C3-BCB4F9F51DB7}" destId="{297E0413-7B73-4104-BA3B-93B82B85810F}" srcOrd="1" destOrd="0" parTransId="{AC5A6CA0-39C8-42B2-BE30-A18FD795121E}" sibTransId="{FA86D332-6300-4707-9F9D-D7F5F50C42BF}"/>
    <dgm:cxn modelId="{A46D7D9E-5226-4D4B-B21C-DDCE1A2C93D4}" type="presOf" srcId="{D0940E33-3E5D-43CA-9851-149E3D22BA72}" destId="{4C7812CB-B48E-418A-897D-42793C0FC5BC}" srcOrd="0" destOrd="0" presId="urn:microsoft.com/office/officeart/2008/layout/LinedList"/>
    <dgm:cxn modelId="{172E14A4-5C25-4A48-BC02-96B71ACB6221}" type="presOf" srcId="{FE3BFC7D-793F-4DE5-BD81-E709F1FD05E6}" destId="{E7D0AFC0-66EC-46D6-B303-47C4863D2084}" srcOrd="0" destOrd="0" presId="urn:microsoft.com/office/officeart/2008/layout/LinedList"/>
    <dgm:cxn modelId="{22E87CBF-E7F8-421B-A8E7-439B986D2E58}" srcId="{AD507ECC-878A-49D7-A5C3-BCB4F9F51DB7}" destId="{D0940E33-3E5D-43CA-9851-149E3D22BA72}" srcOrd="0" destOrd="0" parTransId="{0EDEDE9E-D3C1-4E4E-B53E-D67C5CABC419}" sibTransId="{4D41043B-FBC5-4386-B6E1-1ACFF3D5FE98}"/>
    <dgm:cxn modelId="{C48592F9-462A-4B6B-8C06-07DB24C0AB36}" type="presOf" srcId="{77657285-05E0-4123-BE53-F477A68FE73C}" destId="{A56F3798-DA8D-489E-A272-1A9A822B0E3D}" srcOrd="0" destOrd="0" presId="urn:microsoft.com/office/officeart/2008/layout/LinedList"/>
    <dgm:cxn modelId="{78E2D2FF-1DE2-413A-A382-CC2B0DECD4E3}" srcId="{AD507ECC-878A-49D7-A5C3-BCB4F9F51DB7}" destId="{72708D09-F2A3-4B67-8D7C-503FED1D8BE4}" srcOrd="2" destOrd="0" parTransId="{8384D83E-94D3-45CD-ACE0-FBD7F6FDA62B}" sibTransId="{68B60478-DA3F-41EC-A9DC-4E0532DA2E76}"/>
    <dgm:cxn modelId="{043832D9-8F54-4B7E-839A-77F51018D3F5}" type="presParOf" srcId="{A56F3798-DA8D-489E-A272-1A9A822B0E3D}" destId="{E23D74BE-859C-437F-9ECF-EDCFDD37E398}" srcOrd="0" destOrd="0" presId="urn:microsoft.com/office/officeart/2008/layout/LinedList"/>
    <dgm:cxn modelId="{B314BE01-4610-4C23-A687-482DE5DEF381}" type="presParOf" srcId="{A56F3798-DA8D-489E-A272-1A9A822B0E3D}" destId="{CB9CB3CE-D656-42D6-B7ED-F1455F422F3D}" srcOrd="1" destOrd="0" presId="urn:microsoft.com/office/officeart/2008/layout/LinedList"/>
    <dgm:cxn modelId="{B72F268C-50AE-4542-B10F-6CFD9C974C87}" type="presParOf" srcId="{CB9CB3CE-D656-42D6-B7ED-F1455F422F3D}" destId="{5C23494E-50A9-4F69-8339-81A929DA11D1}" srcOrd="0" destOrd="0" presId="urn:microsoft.com/office/officeart/2008/layout/LinedList"/>
    <dgm:cxn modelId="{A221BE4C-68CD-4E3B-B794-D01653CA8740}" type="presParOf" srcId="{CB9CB3CE-D656-42D6-B7ED-F1455F422F3D}" destId="{B5B51BB4-8AB8-4E53-B4F1-CEA6E69D56CA}" srcOrd="1" destOrd="0" presId="urn:microsoft.com/office/officeart/2008/layout/LinedList"/>
    <dgm:cxn modelId="{C410F8EC-6163-4256-802E-02392822D37C}" type="presParOf" srcId="{B5B51BB4-8AB8-4E53-B4F1-CEA6E69D56CA}" destId="{46633888-8DA5-4FCF-9BCC-2E4B22A91B2E}" srcOrd="0" destOrd="0" presId="urn:microsoft.com/office/officeart/2008/layout/LinedList"/>
    <dgm:cxn modelId="{5FDA7278-BE29-452B-A4ED-2625620CF41A}" type="presParOf" srcId="{B5B51BB4-8AB8-4E53-B4F1-CEA6E69D56CA}" destId="{55C120CB-F4F4-450E-AA33-4A3F86962704}" srcOrd="1" destOrd="0" presId="urn:microsoft.com/office/officeart/2008/layout/LinedList"/>
    <dgm:cxn modelId="{EEC1AFA1-8603-4196-A342-DACD8B4A00DB}" type="presParOf" srcId="{55C120CB-F4F4-450E-AA33-4A3F86962704}" destId="{3B382356-BB60-4830-998A-C191C7C55AD8}" srcOrd="0" destOrd="0" presId="urn:microsoft.com/office/officeart/2008/layout/LinedList"/>
    <dgm:cxn modelId="{AA7519D1-5D7B-4470-BDF0-80BA5AC4E44E}" type="presParOf" srcId="{55C120CB-F4F4-450E-AA33-4A3F86962704}" destId="{4C7812CB-B48E-418A-897D-42793C0FC5BC}" srcOrd="1" destOrd="0" presId="urn:microsoft.com/office/officeart/2008/layout/LinedList"/>
    <dgm:cxn modelId="{CD8D9443-92AC-45FE-B147-E025C33BCC11}" type="presParOf" srcId="{55C120CB-F4F4-450E-AA33-4A3F86962704}" destId="{0D30789F-A41D-48D6-ACCF-F5DAE8BA1268}" srcOrd="2" destOrd="0" presId="urn:microsoft.com/office/officeart/2008/layout/LinedList"/>
    <dgm:cxn modelId="{B0286D22-DD51-4FFF-9B11-886C177BB5AA}" type="presParOf" srcId="{B5B51BB4-8AB8-4E53-B4F1-CEA6E69D56CA}" destId="{EAD48963-EC43-450F-A47A-3943825B5A9F}" srcOrd="2" destOrd="0" presId="urn:microsoft.com/office/officeart/2008/layout/LinedList"/>
    <dgm:cxn modelId="{68BAF04A-AA36-4589-98CF-681B6AF8A3CE}" type="presParOf" srcId="{B5B51BB4-8AB8-4E53-B4F1-CEA6E69D56CA}" destId="{70DB5A11-4463-4566-962F-51CAF508627F}" srcOrd="3" destOrd="0" presId="urn:microsoft.com/office/officeart/2008/layout/LinedList"/>
    <dgm:cxn modelId="{18D709EC-E01D-4FE6-A0E4-B2ECA3AEF1C0}" type="presParOf" srcId="{B5B51BB4-8AB8-4E53-B4F1-CEA6E69D56CA}" destId="{399C43B6-E460-4F4F-9E10-1D9D2A160147}" srcOrd="4" destOrd="0" presId="urn:microsoft.com/office/officeart/2008/layout/LinedList"/>
    <dgm:cxn modelId="{3F53BCD8-3C24-439D-A3C9-48E91D18E63F}" type="presParOf" srcId="{399C43B6-E460-4F4F-9E10-1D9D2A160147}" destId="{2A97AC92-4252-4DE6-9907-1FCFA66DEEAA}" srcOrd="0" destOrd="0" presId="urn:microsoft.com/office/officeart/2008/layout/LinedList"/>
    <dgm:cxn modelId="{3640A7C0-3245-4BEB-BFB1-5A0323483E62}" type="presParOf" srcId="{399C43B6-E460-4F4F-9E10-1D9D2A160147}" destId="{1BAE9800-6278-4172-9890-57513150935C}" srcOrd="1" destOrd="0" presId="urn:microsoft.com/office/officeart/2008/layout/LinedList"/>
    <dgm:cxn modelId="{C1468CFE-59CE-49BB-9EA0-CDA4CC91AB1F}" type="presParOf" srcId="{399C43B6-E460-4F4F-9E10-1D9D2A160147}" destId="{F9C34724-252D-4576-8900-81ECFF45D820}" srcOrd="2" destOrd="0" presId="urn:microsoft.com/office/officeart/2008/layout/LinedList"/>
    <dgm:cxn modelId="{CA70D554-FB1C-4068-841B-0158529DAA92}" type="presParOf" srcId="{B5B51BB4-8AB8-4E53-B4F1-CEA6E69D56CA}" destId="{607AD5D2-0A0A-4920-98C6-B02353C74F50}" srcOrd="5" destOrd="0" presId="urn:microsoft.com/office/officeart/2008/layout/LinedList"/>
    <dgm:cxn modelId="{CDAB5AF6-0762-4073-91D0-E1E2DA8DFC30}" type="presParOf" srcId="{B5B51BB4-8AB8-4E53-B4F1-CEA6E69D56CA}" destId="{33A31C74-4DEA-4652-84F1-51ACD861F085}" srcOrd="6" destOrd="0" presId="urn:microsoft.com/office/officeart/2008/layout/LinedList"/>
    <dgm:cxn modelId="{0C4B9CFF-66F3-432E-B5E0-535925B45F9F}" type="presParOf" srcId="{B5B51BB4-8AB8-4E53-B4F1-CEA6E69D56CA}" destId="{0BCC2345-D1A1-42DE-8514-082D93E31D6F}" srcOrd="7" destOrd="0" presId="urn:microsoft.com/office/officeart/2008/layout/LinedList"/>
    <dgm:cxn modelId="{4F6AF400-FDC6-4BE7-8C93-08CB0563E954}" type="presParOf" srcId="{0BCC2345-D1A1-42DE-8514-082D93E31D6F}" destId="{83F0827B-7F82-43B4-972D-4C0163BA42E9}" srcOrd="0" destOrd="0" presId="urn:microsoft.com/office/officeart/2008/layout/LinedList"/>
    <dgm:cxn modelId="{336F18C6-9015-41F5-8744-6C3258543EB7}" type="presParOf" srcId="{0BCC2345-D1A1-42DE-8514-082D93E31D6F}" destId="{644B1D6F-3997-4CAC-9C1F-456D8047AB41}" srcOrd="1" destOrd="0" presId="urn:microsoft.com/office/officeart/2008/layout/LinedList"/>
    <dgm:cxn modelId="{F088F9B3-B0C2-460A-8656-716E8CCF0F89}" type="presParOf" srcId="{0BCC2345-D1A1-42DE-8514-082D93E31D6F}" destId="{2C63E719-6CD5-4E2A-BA06-3FD77B8C392C}" srcOrd="2" destOrd="0" presId="urn:microsoft.com/office/officeart/2008/layout/LinedList"/>
    <dgm:cxn modelId="{5AB5F9AD-B174-43AE-B282-E3E53AFA0528}" type="presParOf" srcId="{B5B51BB4-8AB8-4E53-B4F1-CEA6E69D56CA}" destId="{4D1B6CF8-0D82-4801-880A-2AA7514223D1}" srcOrd="8" destOrd="0" presId="urn:microsoft.com/office/officeart/2008/layout/LinedList"/>
    <dgm:cxn modelId="{79A5017E-63F9-43FB-94DA-983D03FB6E28}" type="presParOf" srcId="{B5B51BB4-8AB8-4E53-B4F1-CEA6E69D56CA}" destId="{F1C418E9-FC06-472B-AE7A-150513DE5E3B}" srcOrd="9" destOrd="0" presId="urn:microsoft.com/office/officeart/2008/layout/LinedList"/>
    <dgm:cxn modelId="{D85AF9F6-9B06-4DAC-BCF6-DDD6732F7042}" type="presParOf" srcId="{B5B51BB4-8AB8-4E53-B4F1-CEA6E69D56CA}" destId="{C1736C04-2B43-46A1-B8B4-24DDE9CC4EE5}" srcOrd="10" destOrd="0" presId="urn:microsoft.com/office/officeart/2008/layout/LinedList"/>
    <dgm:cxn modelId="{861E3E44-C48F-4FDF-8A15-8CBCA521D447}" type="presParOf" srcId="{C1736C04-2B43-46A1-B8B4-24DDE9CC4EE5}" destId="{861632A0-9350-486D-B425-F0E299F15140}" srcOrd="0" destOrd="0" presId="urn:microsoft.com/office/officeart/2008/layout/LinedList"/>
    <dgm:cxn modelId="{BB97437F-642B-4268-B0BD-8367FF259E6D}" type="presParOf" srcId="{C1736C04-2B43-46A1-B8B4-24DDE9CC4EE5}" destId="{E7D0AFC0-66EC-46D6-B303-47C4863D2084}" srcOrd="1" destOrd="0" presId="urn:microsoft.com/office/officeart/2008/layout/LinedList"/>
    <dgm:cxn modelId="{764F66AC-8932-4092-9DCA-07712B708AC2}" type="presParOf" srcId="{C1736C04-2B43-46A1-B8B4-24DDE9CC4EE5}" destId="{C6E953D6-CDA0-4168-8178-AAA961FDBDE6}" srcOrd="2" destOrd="0" presId="urn:microsoft.com/office/officeart/2008/layout/LinedList"/>
    <dgm:cxn modelId="{A10DEB25-DBC4-470E-B019-D6DDE3EC50BE}" type="presParOf" srcId="{B5B51BB4-8AB8-4E53-B4F1-CEA6E69D56CA}" destId="{4F4EDAE6-3A80-4E12-98AF-145F963D27A7}" srcOrd="11" destOrd="0" presId="urn:microsoft.com/office/officeart/2008/layout/LinedList"/>
    <dgm:cxn modelId="{ABCCAEA4-FC6A-4813-9AB1-7FB284DD6D0F}" type="presParOf" srcId="{B5B51BB4-8AB8-4E53-B4F1-CEA6E69D56CA}" destId="{B664F3FE-D42D-47EA-9162-6F6BE8E08AD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D74BE-859C-437F-9ECF-EDCFDD37E398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3494E-50A9-4F69-8339-81A929DA11D1}">
      <dsp:nvSpPr>
        <dsp:cNvPr id="0" name=""/>
        <dsp:cNvSpPr/>
      </dsp:nvSpPr>
      <dsp:spPr>
        <a:xfrm>
          <a:off x="0" y="0"/>
          <a:ext cx="1737360" cy="449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Steps to implement a routine incident fire dispatch</a:t>
          </a:r>
          <a:endParaRPr lang="en-US" sz="2000" kern="1200"/>
        </a:p>
      </dsp:txBody>
      <dsp:txXfrm>
        <a:off x="0" y="0"/>
        <a:ext cx="1737360" cy="4495800"/>
      </dsp:txXfrm>
    </dsp:sp>
    <dsp:sp modelId="{4C7812CB-B48E-418A-897D-42793C0FC5BC}">
      <dsp:nvSpPr>
        <dsp:cNvPr id="0" name=""/>
        <dsp:cNvSpPr/>
      </dsp:nvSpPr>
      <dsp:spPr>
        <a:xfrm>
          <a:off x="1867662" y="52849"/>
          <a:ext cx="6819138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New fire Incident report</a:t>
          </a:r>
          <a:endParaRPr lang="en-US" sz="2900" kern="1200"/>
        </a:p>
      </dsp:txBody>
      <dsp:txXfrm>
        <a:off x="1867662" y="52849"/>
        <a:ext cx="6819138" cy="1056995"/>
      </dsp:txXfrm>
    </dsp:sp>
    <dsp:sp modelId="{EAD48963-EC43-450F-A47A-3943825B5A9F}">
      <dsp:nvSpPr>
        <dsp:cNvPr id="0" name=""/>
        <dsp:cNvSpPr/>
      </dsp:nvSpPr>
      <dsp:spPr>
        <a:xfrm>
          <a:off x="1737360" y="1109845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E9800-6278-4172-9890-57513150935C}">
      <dsp:nvSpPr>
        <dsp:cNvPr id="0" name=""/>
        <dsp:cNvSpPr/>
      </dsp:nvSpPr>
      <dsp:spPr>
        <a:xfrm>
          <a:off x="1867662" y="1162695"/>
          <a:ext cx="6819138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Resource mobilization</a:t>
          </a:r>
          <a:endParaRPr lang="en-US" sz="2900" kern="1200"/>
        </a:p>
      </dsp:txBody>
      <dsp:txXfrm>
        <a:off x="1867662" y="1162695"/>
        <a:ext cx="6819138" cy="1056995"/>
      </dsp:txXfrm>
    </dsp:sp>
    <dsp:sp modelId="{607AD5D2-0A0A-4920-98C6-B02353C74F50}">
      <dsp:nvSpPr>
        <dsp:cNvPr id="0" name=""/>
        <dsp:cNvSpPr/>
      </dsp:nvSpPr>
      <dsp:spPr>
        <a:xfrm>
          <a:off x="1737360" y="2219691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B1D6F-3997-4CAC-9C1F-456D8047AB41}">
      <dsp:nvSpPr>
        <dsp:cNvPr id="0" name=""/>
        <dsp:cNvSpPr/>
      </dsp:nvSpPr>
      <dsp:spPr>
        <a:xfrm>
          <a:off x="1867662" y="2272541"/>
          <a:ext cx="6819138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Incident duties</a:t>
          </a:r>
          <a:endParaRPr lang="en-US" sz="2900" kern="1200"/>
        </a:p>
      </dsp:txBody>
      <dsp:txXfrm>
        <a:off x="1867662" y="2272541"/>
        <a:ext cx="6819138" cy="1056995"/>
      </dsp:txXfrm>
    </dsp:sp>
    <dsp:sp modelId="{4D1B6CF8-0D82-4801-880A-2AA7514223D1}">
      <dsp:nvSpPr>
        <dsp:cNvPr id="0" name=""/>
        <dsp:cNvSpPr/>
      </dsp:nvSpPr>
      <dsp:spPr>
        <a:xfrm>
          <a:off x="1737360" y="3329537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0AFC0-66EC-46D6-B303-47C4863D2084}">
      <dsp:nvSpPr>
        <dsp:cNvPr id="0" name=""/>
        <dsp:cNvSpPr/>
      </dsp:nvSpPr>
      <dsp:spPr>
        <a:xfrm>
          <a:off x="1867662" y="3382387"/>
          <a:ext cx="6819138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Incident/resource demobilization</a:t>
          </a:r>
          <a:endParaRPr lang="en-US" sz="2900" kern="1200"/>
        </a:p>
      </dsp:txBody>
      <dsp:txXfrm>
        <a:off x="1867662" y="3382387"/>
        <a:ext cx="6819138" cy="1056995"/>
      </dsp:txXfrm>
    </dsp:sp>
    <dsp:sp modelId="{4F4EDAE6-3A80-4E12-98AF-145F963D27A7}">
      <dsp:nvSpPr>
        <dsp:cNvPr id="0" name=""/>
        <dsp:cNvSpPr/>
      </dsp:nvSpPr>
      <dsp:spPr>
        <a:xfrm>
          <a:off x="1737360" y="4439382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09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92" y="1"/>
            <a:ext cx="2972208" cy="4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910"/>
            <a:ext cx="2972209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92" y="8831910"/>
            <a:ext cx="2972208" cy="4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D1A75-8B2A-48FC-B5A2-79243BA3A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41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69897"/>
            <a:ext cx="2476500" cy="185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43998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E047-8B01-4D0A-8D9A-8D93D4534B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304800" y="8829675"/>
            <a:ext cx="6019800" cy="466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/>
              <a:t>NWCG S-190 Guide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8829675"/>
            <a:ext cx="601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29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/>
          <a:lstStyle/>
          <a:p>
            <a:fld id="{8563C44C-B45D-4BB0-881F-345F3E0673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Guides and Key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presentations and instructor guides include notes to aid facilitators in instruction.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an action for the instructor to take.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Indicates topics and information for the facilitator to use as they see fit.</a:t>
            </a:r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endParaRPr lang="en-US" sz="1200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r>
              <a:rPr lang="en-US" sz="1200" b="1" u="none" strike="noStrik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Notes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/>
              <a:t>Review</a:t>
            </a:r>
            <a:r>
              <a:rPr lang="en-US" baseline="0"/>
              <a:t> unit objectives.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Advise participants that the next few slides will introduce common terms that describe parts of a fire. </a:t>
            </a:r>
            <a:endParaRPr lang="en-US" sz="12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u="none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</a:t>
            </a:r>
            <a:r>
              <a:rPr lang="en-US" sz="1200" b="1" u="non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-Video Discussion</a:t>
            </a:r>
            <a:endParaRPr lang="en-US" sz="1200" b="1" u="non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scenario, firefighters have arrived on scene of a new fire. They are gathering and communicating their situational awareness of the current fire behavior.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aseline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baseline="0"/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 Video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Title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 Fire Terminology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Summary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State the summary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</a:t>
            </a: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(02:20)</a:t>
            </a:r>
            <a:endParaRPr lang="en-US" sz="1200" b="1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Post-Video Discussion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200" b="0" kern="1200" baseline="-250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unit will discuss many of these terms in more detail. 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baseline="0"/>
              <a:t>Question:  Identify this fire behavior.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baseline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/>
              <a:t> </a:t>
            </a:r>
            <a:r>
              <a:rPr lang="en-US" i="1"/>
              <a:t>Answer:  Torching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 to Instructor</a:t>
            </a: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fuel types listed on this slide will be discussed in detail in Unit 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Level2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List Level 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 fontAlgn="base">
              <a:buFont typeface="Arial" panose="020B0604020202020204" pitchFamily="34" charset="0"/>
              <a:buNone/>
            </a:pPr>
            <a:endParaRPr lang="en-US" sz="1200" b="1" u="none" strike="noStrike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8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990599"/>
            <a:ext cx="43434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6A4FF-36AD-18F5-B62F-54812916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5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914400"/>
            <a:ext cx="9144000" cy="76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1752600"/>
            <a:ext cx="4495800" cy="480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97554-9F6D-73E1-0F11-127670BE2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38107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71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474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66800"/>
            <a:ext cx="86868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D4AF8-6B27-7929-B11F-764F2EAEF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D-311 Unit 9 Daily Duties</a:t>
            </a:r>
          </a:p>
        </p:txBody>
      </p:sp>
    </p:spTree>
    <p:extLst>
      <p:ext uri="{BB962C8B-B14F-4D97-AF65-F5344CB8AC3E}">
        <p14:creationId xmlns:p14="http://schemas.microsoft.com/office/powerpoint/2010/main" val="24903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9144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AAC43-C22F-3FF5-3BA1-D12FC651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63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15240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590800"/>
            <a:ext cx="4572000" cy="4038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61535-A8FB-1C5D-37EF-15756B98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26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599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2905905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21210"/>
            <a:ext cx="5486400" cy="16760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990948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2906079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21210"/>
            <a:ext cx="3200400" cy="16760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0387F-D40C-2AFB-4C48-8BDDC197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990600"/>
            <a:ext cx="2926080" cy="554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B4CD10-A1D2-40F5-6CD4-3827ABA7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640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990600"/>
            <a:ext cx="35052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5257800" cy="5562600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9666-BBD1-0BF1-F1CE-0F3B76C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7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002414"/>
            <a:ext cx="3516312" cy="26096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41608"/>
            <a:ext cx="3516312" cy="26115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02414"/>
            <a:ext cx="5246688" cy="5550786"/>
          </a:xfr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1A9DC-5EAF-53BD-41B6-A739875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/>
          </a:solidFill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474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D-311 Unit 9 Daily Duties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D-311 Unit 9: Daily Duties</a:t>
            </a:r>
            <a:endParaRPr lang="en-US" sz="1200" b="1" i="0" u="none" strike="noStrike" kern="1200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70" r:id="rId10"/>
    <p:sldLayoutId id="2147483686" r:id="rId11"/>
    <p:sldLayoutId id="2147483687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cg.gov/positions/initial-attack-dispatch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D-311 Unit 9: </a:t>
            </a:r>
            <a:br>
              <a:rPr lang="en-US"/>
            </a:br>
            <a:r>
              <a:rPr lang="en-US"/>
              <a:t>Daily Duties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47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DB9B85-B109-4218-858F-D782F1C8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8E016-1DF3-4268-9A61-5172395D0F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06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/>
              <a:t>Students will be able to :</a:t>
            </a:r>
          </a:p>
          <a:p>
            <a:pPr marL="0" indent="0">
              <a:buNone/>
            </a:pPr>
            <a:endParaRPr lang="en-US" b="0"/>
          </a:p>
          <a:p>
            <a:pPr marL="0" indent="-457200" algn="l">
              <a:buNone/>
            </a:pPr>
            <a:r>
              <a:rPr lang="en-US" sz="1800" b="0" i="0" u="none" strike="noStrike" baseline="0">
                <a:solidFill>
                  <a:srgbClr val="231F20"/>
                </a:solidFill>
                <a:latin typeface="Times New Roman" panose="02020603050405020304" pitchFamily="18" charset="0"/>
              </a:rPr>
              <a:t>	</a:t>
            </a:r>
            <a:r>
              <a:rPr lang="en-US" b="0" i="0" u="none" strike="noStrike" baseline="0">
                <a:solidFill>
                  <a:srgbClr val="231F20"/>
                </a:solidFill>
              </a:rPr>
              <a:t>1. Describe the daily dispatch office functions.</a:t>
            </a:r>
          </a:p>
          <a:p>
            <a:pPr marL="0" indent="-457200" algn="l">
              <a:buNone/>
            </a:pPr>
            <a:endParaRPr lang="en-US" b="0" i="0" u="none" strike="noStrike" baseline="0">
              <a:solidFill>
                <a:srgbClr val="231F20"/>
              </a:solidFill>
            </a:endParaRPr>
          </a:p>
          <a:p>
            <a:pPr marL="0" indent="-457200" algn="l">
              <a:buNone/>
            </a:pPr>
            <a:r>
              <a:rPr lang="en-US" b="0" i="0" u="none" strike="noStrike" baseline="0">
                <a:solidFill>
                  <a:srgbClr val="231F20"/>
                </a:solidFill>
              </a:rPr>
              <a:t>	2. Describe the dispatching steps to implement a routine 	incident dispatch.</a:t>
            </a:r>
          </a:p>
          <a:p>
            <a:pPr marL="0" indent="-457200" algn="l">
              <a:buNone/>
            </a:pPr>
            <a:endParaRPr lang="en-US" b="0" i="0" u="none" strike="noStrike" baseline="0">
              <a:solidFill>
                <a:srgbClr val="231F20"/>
              </a:solidFill>
            </a:endParaRPr>
          </a:p>
          <a:p>
            <a:pPr marL="0" indent="-457200" algn="l">
              <a:buNone/>
            </a:pPr>
            <a:r>
              <a:rPr lang="en-US" b="0" i="0" u="none" strike="noStrike" baseline="0">
                <a:solidFill>
                  <a:srgbClr val="231F20"/>
                </a:solidFill>
              </a:rPr>
              <a:t>	3. Describe the responsibilities of the IADP as they relate 	to implementing established emergency (non-suppression) 	dispatch plans.</a:t>
            </a:r>
          </a:p>
          <a:p>
            <a:pPr marL="0" indent="-457200" algn="l">
              <a:buNone/>
            </a:pPr>
            <a:endParaRPr lang="en-US" b="0" i="0" u="none" strike="noStrike" baseline="0">
              <a:solidFill>
                <a:srgbClr val="231F20"/>
              </a:solidFill>
            </a:endParaRPr>
          </a:p>
          <a:p>
            <a:pPr marL="0" indent="-457200" algn="l">
              <a:buNone/>
            </a:pPr>
            <a:r>
              <a:rPr lang="en-US" b="0" i="0" u="none" strike="noStrike" baseline="0">
                <a:solidFill>
                  <a:srgbClr val="231F20"/>
                </a:solidFill>
              </a:rPr>
              <a:t>	4. Identify situations that increase dispatch complexity. 	Describe how these events/incidents affect you as an IADP 	and what local guides may be available to 	handle them</a:t>
            </a:r>
            <a:endParaRPr lang="en-US" b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84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377BAE-837B-071C-40F4-96A7A0D4F60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151847" y="914400"/>
            <a:ext cx="6840305" cy="16948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655860-3905-8B2C-7C43-6A378135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Incident Position Standards Alignment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0F6C2-46CC-42AF-7DE6-2E510BBD5C5A}"/>
              </a:ext>
            </a:extLst>
          </p:cNvPr>
          <p:cNvSpPr txBox="1"/>
          <p:nvPr/>
        </p:nvSpPr>
        <p:spPr>
          <a:xfrm>
            <a:off x="618302" y="2609235"/>
            <a:ext cx="7907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effectLst/>
                <a:highlight>
                  <a:srgbClr val="FFFF00"/>
                </a:highlight>
                <a:latin typeface="+mn-lt"/>
                <a:ea typeface="Calibri" panose="020F0502020204030204" pitchFamily="34" charset="0"/>
                <a:hlinkClick r:id="rId3"/>
              </a:rPr>
              <a:t>https://www.nwcg.gov/positions/initial-attack-dispatcher</a:t>
            </a:r>
            <a:endParaRPr lang="en-US" sz="2000">
              <a:effectLst/>
              <a:highlight>
                <a:srgbClr val="FFFF00"/>
              </a:highlight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B44E3-DE16-52AB-3E75-C365CF0D1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7" y="3045788"/>
            <a:ext cx="6169647" cy="34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0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90651-8C71-1E56-68F8-57578B02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E5B62-DE56-EFC6-261C-BC6B7DB8A5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514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/>
              <a:t>Students will be able to :</a:t>
            </a:r>
          </a:p>
          <a:p>
            <a:pPr marL="0" indent="0">
              <a:buNone/>
            </a:pPr>
            <a:endParaRPr lang="en-US" b="0"/>
          </a:p>
          <a:p>
            <a:pPr marL="0" indent="-457200" algn="l">
              <a:buNone/>
            </a:pPr>
            <a:r>
              <a:rPr lang="en-US" sz="1800" b="0" i="0" u="none" strike="noStrike" baseline="0">
                <a:solidFill>
                  <a:srgbClr val="231F20"/>
                </a:solidFill>
                <a:latin typeface="Times New Roman" panose="02020603050405020304" pitchFamily="18" charset="0"/>
              </a:rPr>
              <a:t>	</a:t>
            </a:r>
            <a:r>
              <a:rPr lang="en-US" b="0" i="0" u="none" strike="noStrike" baseline="0">
                <a:solidFill>
                  <a:srgbClr val="231F20"/>
                </a:solidFill>
              </a:rPr>
              <a:t>1. Describe the daily dispatch office functions.</a:t>
            </a:r>
          </a:p>
          <a:p>
            <a:pPr marL="0" indent="-457200" algn="l">
              <a:buNone/>
            </a:pPr>
            <a:endParaRPr lang="en-US" b="0" i="0" u="none" strike="noStrike" baseline="0">
              <a:solidFill>
                <a:srgbClr val="231F20"/>
              </a:solidFill>
            </a:endParaRPr>
          </a:p>
          <a:p>
            <a:pPr marL="0" indent="0" algn="l">
              <a:buNone/>
            </a:pPr>
            <a:r>
              <a:rPr lang="en-US" b="0" i="0" u="none" strike="noStrike" baseline="0">
                <a:solidFill>
                  <a:srgbClr val="231F20"/>
                </a:solidFill>
              </a:rPr>
              <a:t>	2. Describe the dispatching steps to implement a routine 	incident dispatch.</a:t>
            </a:r>
          </a:p>
          <a:p>
            <a:pPr marL="0" indent="-457200" algn="l">
              <a:buNone/>
            </a:pPr>
            <a:endParaRPr lang="en-US" b="0" i="0" u="none" strike="noStrike" baseline="0">
              <a:solidFill>
                <a:srgbClr val="231F20"/>
              </a:solidFill>
            </a:endParaRPr>
          </a:p>
          <a:p>
            <a:pPr marL="0" indent="-457200" algn="l">
              <a:buNone/>
            </a:pPr>
            <a:r>
              <a:rPr lang="en-US" b="0" i="0" u="none" strike="noStrike" baseline="0">
                <a:solidFill>
                  <a:srgbClr val="231F20"/>
                </a:solidFill>
              </a:rPr>
              <a:t>	3. Describe the responsibilities of the IADP as they relate 	to implementing established emergency (non-suppression) 	dispatch plans.</a:t>
            </a:r>
          </a:p>
          <a:p>
            <a:pPr marL="0" indent="-457200" algn="l">
              <a:buNone/>
            </a:pPr>
            <a:endParaRPr lang="en-US" b="0" i="0" u="none" strike="noStrike" baseline="0">
              <a:solidFill>
                <a:srgbClr val="231F20"/>
              </a:solidFill>
            </a:endParaRPr>
          </a:p>
          <a:p>
            <a:pPr marL="0" indent="-457200" algn="l">
              <a:buNone/>
            </a:pPr>
            <a:r>
              <a:rPr lang="en-US" b="0" i="0" u="none" strike="noStrike" baseline="0">
                <a:solidFill>
                  <a:srgbClr val="231F20"/>
                </a:solidFill>
              </a:rPr>
              <a:t>	4. Identify situations that increase dispatch complexity. 	Describe how these events/incidents affect you as an IADP 	and what local guides may be available to 	handle them.</a:t>
            </a:r>
            <a:endParaRPr lang="en-US" b="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09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45167-C2EE-EFE8-8DD8-F1FA349295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9149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What are some daily duties/routines of an IADP?</a:t>
            </a:r>
          </a:p>
          <a:p>
            <a:r>
              <a:rPr lang="en-US"/>
              <a:t>Weather</a:t>
            </a:r>
          </a:p>
          <a:p>
            <a:r>
              <a:rPr lang="en-US"/>
              <a:t>Situation reports</a:t>
            </a:r>
          </a:p>
          <a:p>
            <a:r>
              <a:rPr lang="en-US"/>
              <a:t>Resource tracking</a:t>
            </a:r>
          </a:p>
          <a:p>
            <a:r>
              <a:rPr lang="en-US"/>
              <a:t>Receive, record and relay messages</a:t>
            </a:r>
          </a:p>
          <a:p>
            <a:r>
              <a:rPr lang="en-US"/>
              <a:t>Staffing levels</a:t>
            </a:r>
          </a:p>
          <a:p>
            <a:r>
              <a:rPr lang="en-US"/>
              <a:t>Monitor dispatch systems &amp; filing documents</a:t>
            </a:r>
          </a:p>
          <a:p>
            <a:r>
              <a:rPr lang="en-US"/>
              <a:t>On-Going incidents</a:t>
            </a:r>
          </a:p>
          <a:p>
            <a:r>
              <a:rPr lang="en-US"/>
              <a:t>Update intelligence information/boards</a:t>
            </a:r>
          </a:p>
          <a:p>
            <a:r>
              <a:rPr lang="en-US"/>
              <a:t>General information</a:t>
            </a:r>
          </a:p>
          <a:p>
            <a:r>
              <a:rPr lang="en-US"/>
              <a:t>Other duties as assigned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B83CF-D07F-B88F-D92A-3B98355F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Discussion – Daily Routines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1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F8EA1-0D8F-115F-76F4-73398E860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5BB50-5848-F8A5-CE0B-349A794E25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91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/>
              <a:t>What is the importance of timely and accurate information exchange?</a:t>
            </a:r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r>
              <a:rPr lang="en-US" sz="2800"/>
              <a:t>What are some ways we share information?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0DE06-B3FD-B43B-FE36-FB5E3A24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68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4A020-600E-349E-62D4-441A327E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/>
              <a:t>Activity slide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2419730B-ECD0-2387-C8FD-4253E11A867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90244444"/>
              </p:ext>
            </p:extLst>
          </p:nvPr>
        </p:nvGraphicFramePr>
        <p:xfrm>
          <a:off x="228600" y="11811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5011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21A3-52CC-09B8-2221-DAB7A0323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73869-BB85-0DC9-9704-13477C4D66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91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Describe the responsibilities of the IADP when implementing </a:t>
            </a:r>
            <a:r>
              <a:rPr lang="en-US" sz="2400">
                <a:ea typeface="MS Mincho" panose="02020609040205080304" pitchFamily="49" charset="-128"/>
                <a:cs typeface="Arial" panose="020B0604020202020204" pitchFamily="34" charset="0"/>
              </a:rPr>
              <a:t>non-suppression </a:t>
            </a:r>
            <a:r>
              <a:rPr lang="en-US" sz="240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emergency dispatch plans?</a:t>
            </a:r>
            <a:endParaRPr lang="en-US" sz="24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r>
              <a:rPr lang="en-US" sz="240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Describe the steps for handling an incident within an incident (IWI)? </a:t>
            </a:r>
            <a:endParaRPr lang="en-US" sz="2400" b="0"/>
          </a:p>
          <a:p>
            <a:pPr marL="0" indent="0">
              <a:buNone/>
            </a:pPr>
            <a:endParaRPr lang="en-US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98389-4164-906E-3010-1EF7F732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CC6D-1245-9DF0-2BEE-DAD638D3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A185-8625-8FBD-F56F-8038BB3BA2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914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/>
              <a:t>What are situations/incidents that increase dispatch complexity?</a:t>
            </a:r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endParaRPr lang="en-US" sz="2800" b="0"/>
          </a:p>
          <a:p>
            <a:pPr marL="0" indent="0" algn="ctr">
              <a:buNone/>
            </a:pPr>
            <a:r>
              <a:rPr lang="en-US" sz="2800"/>
              <a:t>What are the dispatcher’s responsibilities as situations escalate?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endParaRPr lang="en-US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3C4CF-5CDD-545C-9DCF-5247884C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12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CF8C1-1BCD-5891-FF58-0817EAD330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pPr algn="ctr"/>
            <a:r>
              <a:rPr lang="en-US"/>
              <a:t>What are some daily duties of an IADP?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370BB-790D-806D-2551-9DCBD0C09A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828800"/>
            <a:ext cx="4876800" cy="4684732"/>
          </a:xfrm>
        </p:spPr>
        <p:txBody>
          <a:bodyPr/>
          <a:lstStyle/>
          <a:p>
            <a:r>
              <a:rPr lang="en-US"/>
              <a:t>Answer:</a:t>
            </a:r>
          </a:p>
          <a:p>
            <a:r>
              <a:rPr lang="en-US"/>
              <a:t>Weather</a:t>
            </a:r>
          </a:p>
          <a:p>
            <a:r>
              <a:rPr lang="en-US"/>
              <a:t>Situation reports</a:t>
            </a:r>
          </a:p>
          <a:p>
            <a:r>
              <a:rPr lang="en-US"/>
              <a:t>Monitor radio traffic</a:t>
            </a:r>
          </a:p>
          <a:p>
            <a:r>
              <a:rPr lang="en-US"/>
              <a:t>Monitor dispatch systems</a:t>
            </a:r>
          </a:p>
          <a:p>
            <a:r>
              <a:rPr lang="en-US"/>
              <a:t>Update intel information/board</a:t>
            </a:r>
          </a:p>
          <a:p>
            <a:endParaRPr lang="en-US"/>
          </a:p>
        </p:txBody>
      </p:sp>
      <p:pic>
        <p:nvPicPr>
          <p:cNvPr id="12" name="Content Placeholder 11" descr="A picture containing tree, grass, outdoor, sunset&#10;&#10;Description automatically generated">
            <a:extLst>
              <a:ext uri="{FF2B5EF4-FFF2-40B4-BE49-F238E27FC236}">
                <a16:creationId xmlns:a16="http://schemas.microsoft.com/office/drawing/2014/main" id="{90A0FF0E-15E9-6BA0-08A3-A2A2C0A659D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r="17404"/>
          <a:stretch/>
        </p:blipFill>
        <p:spPr>
          <a:xfrm>
            <a:off x="4991558" y="1828800"/>
            <a:ext cx="4152442" cy="4684732"/>
          </a:xfr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25E77DE-2560-C406-58E8-E3284B5E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8725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084&quot;&gt;&lt;/object&gt;&lt;object type=&quot;2&quot; unique_id=&quot;10085&quot;&gt;&lt;object type=&quot;3&quot; unique_id=&quot;10086&quot;&gt;&lt;property id=&quot;20148&quot; value=&quot;5&quot;/&gt;&lt;property id=&quot;20300&quot; value=&quot;Slide 1&quot;/&gt;&lt;property id=&quot;20307&quot; value=&quot;258&quot;/&gt;&lt;/object&gt;&lt;object type=&quot;3&quot; unique_id=&quot;10087&quot;&gt;&lt;property id=&quot;20148&quot; value=&quot;5&quot;/&gt;&lt;property id=&quot;20300&quot; value=&quot;Slide 2 - &amp;quot;Unit 1: Objectives&amp;quot;&quot;/&gt;&lt;property id=&quot;20307&quot; value=&quot;259&quot;/&gt;&lt;/object&gt;&lt;object type=&quot;3&quot; unique_id=&quot;10088&quot;&gt;&lt;property id=&quot;20148&quot; value=&quot;5&quot;/&gt;&lt;property id=&quot;20300&quot; value=&quot;Slide 3 - &amp;quot;Basic fire terminology video&amp;quot;&quot;/&gt;&lt;property id=&quot;20307&quot; value=&quot;260&quot;/&gt;&lt;/object&gt;&lt;object type=&quot;3&quot; unique_id=&quot;10089&quot;&gt;&lt;property id=&quot;20148&quot; value=&quot;5&quot;/&gt;&lt;property id=&quot;20300&quot; value=&quot;Slide 5 - &amp;quot;Additional terminology: &amp;quot;&quot;/&gt;&lt;property id=&quot;20307&quot; value=&quot;261&quot;/&gt;&lt;/object&gt;&lt;object type=&quot;3&quot; unique_id=&quot;10091&quot;&gt;&lt;property id=&quot;20148&quot; value=&quot;5&quot;/&gt;&lt;property id=&quot;20300&quot; value=&quot;Slide 4 - &amp;quot;Terminology: Fire Behavior&amp;quot;&quot;/&gt;&lt;property id=&quot;20307&quot; value=&quot;273&quot;/&gt;&lt;/object&gt;&lt;object type=&quot;3&quot; unique_id=&quot;10092&quot;&gt;&lt;property id=&quot;20148&quot; value=&quot;5&quot;/&gt;&lt;property id=&quot;20300&quot; value=&quot;Slide 6 - &amp;quot;The Fire Triangle&amp;quot;&quot;/&gt;&lt;property id=&quot;20307&quot; value=&quot;274&quot;/&gt;&lt;/object&gt;&lt;object type=&quot;3&quot; unique_id=&quot;10096&quot;&gt;&lt;property id=&quot;20148&quot; value=&quot;5&quot;/&gt;&lt;property id=&quot;20300&quot; value=&quot;Slide 14 - &amp;quot;Heat Transfer&amp;quot;&quot;/&gt;&lt;property id=&quot;20307&quot; value=&quot;278&quot;/&gt;&lt;/object&gt;&lt;object type=&quot;3&quot; unique_id=&quot;10097&quot;&gt;&lt;property id=&quot;20148&quot; value=&quot;5&quot;/&gt;&lt;property id=&quot;20300&quot; value=&quot;Slide 8 - &amp;quot;Heat&amp;quot;&quot;/&gt;&lt;property id=&quot;20307&quot; value=&quot;279&quot;/&gt;&lt;/object&gt;&lt;object type=&quot;3&quot; unique_id=&quot;10098&quot;&gt;&lt;property id=&quot;20148&quot; value=&quot;5&quot;/&gt;&lt;property id=&quot;20300&quot; value=&quot;Slide 10 - &amp;quot;Heat Transfer&amp;quot;&quot;/&gt;&lt;property id=&quot;20307&quot; value=&quot;290&quot;/&gt;&lt;/object&gt;&lt;object type=&quot;3&quot; unique_id=&quot;10099&quot;&gt;&lt;property id=&quot;20148&quot; value=&quot;5&quot;/&gt;&lt;property id=&quot;20300&quot; value=&quot;Slide 15 - &amp;quot;Breaking the Fire Triangle&amp;quot;&quot;/&gt;&lt;property id=&quot;20307&quot; value=&quot;280&quot;/&gt;&lt;/object&gt;&lt;object type=&quot;3&quot; unique_id=&quot;10100&quot;&gt;&lt;property id=&quot;20148&quot; value=&quot;5&quot;/&gt;&lt;property id=&quot;20300&quot; value=&quot;Slide 16 - &amp;quot;Breaking the fire triangle&amp;quot;&quot;/&gt;&lt;property id=&quot;20307&quot; value=&quot;281&quot;/&gt;&lt;/object&gt;&lt;object type=&quot;3&quot; unique_id=&quot;10106&quot;&gt;&lt;property id=&quot;20148&quot; value=&quot;5&quot;/&gt;&lt;property id=&quot;20300&quot; value=&quot;Slide 17 - &amp;quot;Unit 1 Summary&amp;quot;&quot;/&gt;&lt;property id=&quot;20307&quot; value=&quot;287&quot;/&gt;&lt;/object&gt;&lt;object type=&quot;3&quot; unique_id=&quot;10690&quot;&gt;&lt;property id=&quot;20148&quot; value=&quot;5&quot;/&gt;&lt;property id=&quot;20300&quot; value=&quot;Slide 7 - &amp;quot;Oxygen&amp;quot;&quot;/&gt;&lt;property id=&quot;20307&quot; value=&quot;292&quot;/&gt;&lt;/object&gt;&lt;object type=&quot;3&quot; unique_id=&quot;10691&quot;&gt;&lt;property id=&quot;20148&quot; value=&quot;5&quot;/&gt;&lt;property id=&quot;20300&quot; value=&quot;Slide 9 - &amp;quot;Fuel&amp;quot;&quot;/&gt;&lt;property id=&quot;20307&quot; value=&quot;291&quot;/&gt;&lt;/object&gt;&lt;object type=&quot;3&quot; unique_id=&quot;10692&quot;&gt;&lt;property id=&quot;20148&quot; value=&quot;5&quot;/&gt;&lt;property id=&quot;20300&quot; value=&quot;Slide 11 - &amp;quot;Conduction: Happens through direct contact&amp;#x0D;&amp;#x0A;&amp;quot;&quot;/&gt;&lt;property id=&quot;20307&quot; value=&quot;293&quot;/&gt;&lt;/object&gt;&lt;object type=&quot;3&quot; unique_id=&quot;10693&quot;&gt;&lt;property id=&quot;20148&quot; value=&quot;5&quot;/&gt;&lt;property id=&quot;20300&quot; value=&quot;Slide 12 - &amp;quot;Convection: Movement of air&amp;#x0D;&amp;#x0A;&amp;quot;&quot;/&gt;&lt;property id=&quot;20307&quot; value=&quot;295&quot;/&gt;&lt;/object&gt;&lt;object type=&quot;3&quot; unique_id=&quot;10694&quot;&gt;&lt;property id=&quot;20148&quot; value=&quot;5&quot;/&gt;&lt;property id=&quot;20300&quot; value=&quot;Slide 13 - &amp;quot;&amp;#x0D;&amp;#x0A;Radiant: Ray or wave of heat&amp;#x0D;&amp;#x0A;&amp;quot;&quot;/&gt;&lt;property id=&quot;20307&quot; value=&quot;294&quot;/&gt;&lt;/object&gt;&lt;/object&gt;&lt;/object&gt;&lt;/database&gt;"/>
  <p:tag name="SECTOMILLISECCONVERTED" val="1"/>
  <p:tag name="ARTICULATE_PROJECT_OPEN" val="0"/>
  <p:tag name="ARTICULATE_SLIDE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00d68-9f52-47a7-8813-63f8d220196f" xsi:nil="true"/>
    <lcf76f155ced4ddcb4097134ff3c332f xmlns="c9d8fc27-fd5a-4b02-97d9-525c3a47b0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3A026BB69864DB00FBC560CCDA00B" ma:contentTypeVersion="14" ma:contentTypeDescription="Create a new document." ma:contentTypeScope="" ma:versionID="7a46b5f8e48e78cb655dc789aab3f25c">
  <xsd:schema xmlns:xsd="http://www.w3.org/2001/XMLSchema" xmlns:xs="http://www.w3.org/2001/XMLSchema" xmlns:p="http://schemas.microsoft.com/office/2006/metadata/properties" xmlns:ns2="c9d8fc27-fd5a-4b02-97d9-525c3a47b016" xmlns:ns3="44c00d68-9f52-47a7-8813-63f8d220196f" targetNamespace="http://schemas.microsoft.com/office/2006/metadata/properties" ma:root="true" ma:fieldsID="68eac5044fb8102923dd8d8649cd693b" ns2:_="" ns3:_="">
    <xsd:import namespace="c9d8fc27-fd5a-4b02-97d9-525c3a47b016"/>
    <xsd:import namespace="44c00d68-9f52-47a7-8813-63f8d22019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fc27-fd5a-4b02-97d9-525c3a47b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0d68-9f52-47a7-8813-63f8d22019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755fdbb-74d1-40f0-a8cf-9e5b53f2bb84}" ma:internalName="TaxCatchAll" ma:showField="CatchAllData" ma:web="44c00d68-9f52-47a7-8813-63f8d2201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0D720F-2F41-468A-98D9-2CEA8CB918EE}">
  <ds:schemaRefs>
    <ds:schemaRef ds:uri="44c00d68-9f52-47a7-8813-63f8d220196f"/>
    <ds:schemaRef ds:uri="c9d8fc27-fd5a-4b02-97d9-525c3a47b0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81FA87-526C-46C9-A40D-0D1C2A7FFF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E6D25F-3420-4E72-9CF8-22B3EDB735D7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Custom Design</vt:lpstr>
      <vt:lpstr>D-311 Unit 9:  Daily Duties</vt:lpstr>
      <vt:lpstr>Incident Position Standards Alignment</vt:lpstr>
      <vt:lpstr>Objectives</vt:lpstr>
      <vt:lpstr>Group Discussion – Daily Routines</vt:lpstr>
      <vt:lpstr>Group Discussion</vt:lpstr>
      <vt:lpstr>Activity slide</vt:lpstr>
      <vt:lpstr>Group Discussion</vt:lpstr>
      <vt:lpstr>Group Discussion</vt:lpstr>
      <vt:lpstr>Knowledge Check</vt:lpstr>
      <vt:lpstr>Summary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Touchette, Rhiannon R</dc:creator>
  <cp:revision>1</cp:revision>
  <cp:lastPrinted>2018-11-08T18:13:21Z</cp:lastPrinted>
  <dcterms:created xsi:type="dcterms:W3CDTF">2019-11-04T23:23:18Z</dcterms:created>
  <dcterms:modified xsi:type="dcterms:W3CDTF">2025-04-17T14:37:10Z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F825ACD3-ED32-4FDF-A0D6-63D173E0C802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0x01010062D3A026BB69864DB00FBC560CCDA00B</vt:lpwstr>
  </property>
</Properties>
</file>